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58" r:id="rId4"/>
    <p:sldId id="357" r:id="rId5"/>
    <p:sldId id="383" r:id="rId6"/>
    <p:sldId id="384" r:id="rId7"/>
    <p:sldId id="362" r:id="rId8"/>
    <p:sldId id="373" r:id="rId9"/>
    <p:sldId id="374" r:id="rId10"/>
    <p:sldId id="293" r:id="rId11"/>
    <p:sldId id="375" r:id="rId12"/>
    <p:sldId id="376" r:id="rId13"/>
    <p:sldId id="334" r:id="rId14"/>
    <p:sldId id="363" r:id="rId15"/>
    <p:sldId id="335" r:id="rId16"/>
    <p:sldId id="295" r:id="rId17"/>
    <p:sldId id="296" r:id="rId18"/>
    <p:sldId id="345" r:id="rId19"/>
    <p:sldId id="337" r:id="rId20"/>
    <p:sldId id="364" r:id="rId21"/>
    <p:sldId id="283" r:id="rId22"/>
    <p:sldId id="365" r:id="rId23"/>
    <p:sldId id="366" r:id="rId24"/>
    <p:sldId id="367" r:id="rId25"/>
    <p:sldId id="368" r:id="rId26"/>
    <p:sldId id="369" r:id="rId27"/>
    <p:sldId id="370" r:id="rId28"/>
    <p:sldId id="339" r:id="rId29"/>
    <p:sldId id="371" r:id="rId30"/>
    <p:sldId id="372" r:id="rId31"/>
    <p:sldId id="343" r:id="rId32"/>
    <p:sldId id="344" r:id="rId33"/>
    <p:sldId id="301" r:id="rId34"/>
    <p:sldId id="382" r:id="rId35"/>
    <p:sldId id="381" r:id="rId36"/>
    <p:sldId id="342" r:id="rId37"/>
    <p:sldId id="347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3935"/>
  </p:normalViewPr>
  <p:slideViewPr>
    <p:cSldViewPr snapToGrid="0">
      <p:cViewPr varScale="1">
        <p:scale>
          <a:sx n="100" d="100"/>
          <a:sy n="100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A29E5-AC65-C398-AF53-4797630B47E5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2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12CD42B-37D9-3E1E-179E-11E8730C6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0" y="2136338"/>
            <a:ext cx="76449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lets 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 to depend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Him or on myself.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233898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CEC98-0662-3C0D-23F6-E2AF722109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1138" y="0"/>
            <a:ext cx="6869723" cy="685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9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28131-02D2-6476-C259-3671FD9447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7600" y="0"/>
            <a:ext cx="6836799" cy="80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39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E5245-D771-0511-4C51-76A65EB9F1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75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6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EBB85-0F4C-45E8-AF72-2A041F756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9315" y="0"/>
            <a:ext cx="8493369" cy="68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6A55A-787A-725E-B698-0E37D8F904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8185" y="0"/>
            <a:ext cx="5775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82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DADF7-0249-67C3-68DB-C6BE1319F5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5045" y="0"/>
            <a:ext cx="9461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6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AA1648-152F-E54A-A8C9-ACAC8208C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ABE4EA-C3A7-B685-62B3-67C43DA7A62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610740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4511BD9F-A4BB-EFD8-5576-D74CDEBEC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-203878" y="13362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You, O Lord,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put my trust.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L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me never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put to shame.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Psalm </a:t>
            </a:r>
            <a:r>
              <a:rPr lang="en-AU" sz="3200" dirty="0">
                <a:solidFill>
                  <a:srgbClr val="639C7B"/>
                </a:solidFill>
                <a:latin typeface="Century Gothic" panose="020B0502020202020204" pitchFamily="34" charset="0"/>
              </a:rPr>
              <a:t>71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“Psalm 71:1”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09. Psalm 71-1 PYAQ1 (MASTER) copy">
            <a:hlinkClick r:id="" action="ppaction://media"/>
            <a:extLst>
              <a:ext uri="{FF2B5EF4-FFF2-40B4-BE49-F238E27FC236}">
                <a16:creationId xmlns:a16="http://schemas.microsoft.com/office/drawing/2014/main" id="{4A5C649B-E102-57E3-15B3-B3AAE7958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01" y="61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DE5D2-AAB6-CBB3-DB96-6F766E41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DCE6CCC-403F-C0B6-A0EA-34DFF0B1EC78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672846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F14AC-5F88-2659-A7A7-E902A1B6C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536CAB-4F26-9DD6-E282-F82A3C656AD4}"/>
              </a:ext>
            </a:extLst>
          </p:cNvPr>
          <p:cNvSpPr/>
          <p:nvPr/>
        </p:nvSpPr>
        <p:spPr>
          <a:xfrm>
            <a:off x="1512405" y="1972984"/>
            <a:ext cx="5471758" cy="2912031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184810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PEER SHARE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&amp; COMMIT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F1118-D629-20A2-830F-07DE1FD27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24CB-6831-14E5-F432-974145BB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D4C6B5-227D-D74E-C18A-CB132E77906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E04AE-4D1E-839A-1F08-04B1FE25792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46B90-3A64-4998-89EA-08E91C004FB0}"/>
              </a:ext>
            </a:extLst>
          </p:cNvPr>
          <p:cNvSpPr txBox="1">
            <a:spLocks/>
          </p:cNvSpPr>
          <p:nvPr/>
        </p:nvSpPr>
        <p:spPr>
          <a:xfrm>
            <a:off x="1106696" y="2124582"/>
            <a:ext cx="7580103" cy="400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Sabbath Song">
            <a:hlinkClick r:id="" action="ppaction://media"/>
            <a:extLst>
              <a:ext uri="{FF2B5EF4-FFF2-40B4-BE49-F238E27FC236}">
                <a16:creationId xmlns:a16="http://schemas.microsoft.com/office/drawing/2014/main" id="{C0FB3776-56E3-1CA0-4DEE-A86696F8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3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5BD8D-2273-5C03-96C6-5100E529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D4CF-88B1-1203-C4F5-451507E7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68CCB6-5A96-D030-66DF-6D6B628F556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2C8964-49E6-276E-79A2-ED840C80085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F777E-CB85-6E9E-0E97-65A4C2A12065}"/>
              </a:ext>
            </a:extLst>
          </p:cNvPr>
          <p:cNvSpPr txBox="1">
            <a:spLocks/>
          </p:cNvSpPr>
          <p:nvPr/>
        </p:nvSpPr>
        <p:spPr>
          <a:xfrm>
            <a:off x="1191697" y="2384431"/>
            <a:ext cx="7932772" cy="353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Jesus, You are welcome in this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Father, You are welcome In this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Holy Spirit, fill our hearts with grace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301F52-5FDD-7B60-F06F-06173C7181BC}"/>
              </a:ext>
            </a:extLst>
          </p:cNvPr>
          <p:cNvSpPr txBox="1">
            <a:spLocks/>
          </p:cNvSpPr>
          <p:nvPr/>
        </p:nvSpPr>
        <p:spPr>
          <a:xfrm>
            <a:off x="376042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“Sabbath Song” by Alexandria Heise. Copyright © 2017 Alexandria Heise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83612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968</Words>
  <Application>Microsoft Macintosh PowerPoint</Application>
  <PresentationFormat>Widescreen</PresentationFormat>
  <Paragraphs>304</Paragraphs>
  <Slides>38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God Is My Faithful Friend</vt:lpstr>
      <vt:lpstr>Sabbath Song</vt:lpstr>
      <vt:lpstr>Sabbath Song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49</cp:revision>
  <dcterms:created xsi:type="dcterms:W3CDTF">2025-03-02T08:19:28Z</dcterms:created>
  <dcterms:modified xsi:type="dcterms:W3CDTF">2025-10-20T18:54:53Z</dcterms:modified>
</cp:coreProperties>
</file>